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8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78" r:id="rId26"/>
    <p:sldId id="279" r:id="rId27"/>
    <p:sldId id="281" r:id="rId28"/>
    <p:sldId id="280" r:id="rId29"/>
    <p:sldId id="288" r:id="rId30"/>
    <p:sldId id="282" r:id="rId31"/>
    <p:sldId id="283" r:id="rId32"/>
    <p:sldId id="284" r:id="rId33"/>
    <p:sldId id="28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402"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عنصر نائب للتاريخ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CA0743-6DC2-4CD5-920F-2D14F94DF9BC}" type="datetimeFigureOut">
              <a:rPr lang="en-US" smtClean="0"/>
              <a:t>1/4/2022</a:t>
            </a:fld>
            <a:endParaRPr lang="en-US"/>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6" name="عنصر نائب للتذييل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ED9C58-98FF-43E3-A021-12F9B21F2C4F}" type="slidenum">
              <a:rPr lang="en-US" smtClean="0"/>
              <a:t>‹#›</a:t>
            </a:fld>
            <a:endParaRPr lang="en-US"/>
          </a:p>
        </p:txBody>
      </p:sp>
    </p:spTree>
    <p:extLst>
      <p:ext uri="{BB962C8B-B14F-4D97-AF65-F5344CB8AC3E}">
        <p14:creationId xmlns:p14="http://schemas.microsoft.com/office/powerpoint/2010/main" val="3981485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10"/>
          </p:nvPr>
        </p:nvSpPr>
        <p:spPr/>
        <p:txBody>
          <a:bodyPr/>
          <a:lstStyle/>
          <a:p>
            <a:fld id="{23ED9C58-98FF-43E3-A021-12F9B21F2C4F}" type="slidenum">
              <a:rPr lang="en-US" smtClean="0"/>
              <a:t>10</a:t>
            </a:fld>
            <a:endParaRPr lang="en-US"/>
          </a:p>
        </p:txBody>
      </p:sp>
    </p:spTree>
    <p:extLst>
      <p:ext uri="{BB962C8B-B14F-4D97-AF65-F5344CB8AC3E}">
        <p14:creationId xmlns:p14="http://schemas.microsoft.com/office/powerpoint/2010/main" val="29370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14" name="عنوان 13"/>
          <p:cNvSpPr>
            <a:spLocks noGrp="1"/>
          </p:cNvSpPr>
          <p:nvPr>
            <p:ph type="ctrTitle"/>
          </p:nvPr>
        </p:nvSpPr>
        <p:spPr>
          <a:xfrm>
            <a:off x="1432560" y="359898"/>
            <a:ext cx="7406640" cy="1472184"/>
          </a:xfrm>
        </p:spPr>
        <p:txBody>
          <a:bodyPr anchor="b"/>
          <a:lstStyle>
            <a:lvl1pPr algn="l">
              <a:defRPr/>
            </a:lvl1pPr>
            <a:extLst/>
          </a:lstStyle>
          <a:p>
            <a:r>
              <a:rPr kumimoji="0" lang="ar-SA" smtClean="0"/>
              <a:t>انقر لتحرير نمط العنوان الرئيسي</a:t>
            </a:r>
            <a:endParaRPr kumimoji="0" lang="en-US"/>
          </a:p>
        </p:txBody>
      </p:sp>
      <p:sp>
        <p:nvSpPr>
          <p:cNvPr id="22" name="عنوان فرعي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ar-SA" smtClean="0"/>
              <a:t>انقر لتحرير نمط العنوان الثانوي الرئيسي</a:t>
            </a:r>
            <a:endParaRPr kumimoji="0" lang="en-US"/>
          </a:p>
        </p:txBody>
      </p:sp>
      <p:sp>
        <p:nvSpPr>
          <p:cNvPr id="7" name="عنصر نائب للتاريخ 6"/>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20" name="عنصر نائب للتذييل 19"/>
          <p:cNvSpPr>
            <a:spLocks noGrp="1"/>
          </p:cNvSpPr>
          <p:nvPr>
            <p:ph type="ftr" sz="quarter" idx="11"/>
          </p:nvPr>
        </p:nvSpPr>
        <p:spPr/>
        <p:txBody>
          <a:bodyPr/>
          <a:lstStyle>
            <a:extLst/>
          </a:lstStyle>
          <a:p>
            <a:endParaRPr lang="en-US"/>
          </a:p>
        </p:txBody>
      </p:sp>
      <p:sp>
        <p:nvSpPr>
          <p:cNvPr id="10" name="عنصر نائب لرقم الشريحة 9"/>
          <p:cNvSpPr>
            <a:spLocks noGrp="1"/>
          </p:cNvSpPr>
          <p:nvPr>
            <p:ph type="sldNum" sz="quarter" idx="12"/>
          </p:nvPr>
        </p:nvSpPr>
        <p:spPr/>
        <p:txBody>
          <a:bodyPr/>
          <a:lstStyle>
            <a:extLst/>
          </a:lstStyle>
          <a:p>
            <a:fld id="{0413326A-1853-4500-8153-A67FA4D5A557}" type="slidenum">
              <a:rPr lang="en-US" smtClean="0"/>
              <a:t>‹#›</a:t>
            </a:fld>
            <a:endParaRPr lang="en-US"/>
          </a:p>
        </p:txBody>
      </p:sp>
      <p:sp>
        <p:nvSpPr>
          <p:cNvPr id="8" name="شكل بيضاوي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شكل بيضاوي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extLs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5" name="عنصر نائب للتذييل 4"/>
          <p:cNvSpPr>
            <a:spLocks noGrp="1"/>
          </p:cNvSpPr>
          <p:nvPr>
            <p:ph type="ftr" sz="quarter" idx="11"/>
          </p:nvPr>
        </p:nvSpPr>
        <p:spPr/>
        <p:txBody>
          <a:bodyPr/>
          <a:lstStyle>
            <a:extLst/>
          </a:lstStyle>
          <a:p>
            <a:endParaRPr lang="en-US"/>
          </a:p>
        </p:txBody>
      </p:sp>
      <p:sp>
        <p:nvSpPr>
          <p:cNvPr id="6" name="عنصر نائب لرقم الشريحة 5"/>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858000" y="274639"/>
            <a:ext cx="1828800" cy="5851525"/>
          </a:xfrm>
        </p:spPr>
        <p:txBody>
          <a:bodyPr vert="eaVert"/>
          <a:lstStyle>
            <a:extLs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1143000" y="274640"/>
            <a:ext cx="5562600" cy="5851525"/>
          </a:xfrm>
        </p:spPr>
        <p:txBody>
          <a:bodyPr vert="eaVert"/>
          <a:lstStyle>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5" name="عنصر نائب للتذييل 4"/>
          <p:cNvSpPr>
            <a:spLocks noGrp="1"/>
          </p:cNvSpPr>
          <p:nvPr>
            <p:ph type="ftr" sz="quarter" idx="11"/>
          </p:nvPr>
        </p:nvSpPr>
        <p:spPr/>
        <p:txBody>
          <a:bodyPr/>
          <a:lstStyle>
            <a:extLst/>
          </a:lstStyle>
          <a:p>
            <a:endParaRPr lang="en-US"/>
          </a:p>
        </p:txBody>
      </p:sp>
      <p:sp>
        <p:nvSpPr>
          <p:cNvPr id="6" name="عنصر نائب لرقم الشريحة 5"/>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extLst/>
          </a:lstStyle>
          <a:p>
            <a:r>
              <a:rPr kumimoji="0" lang="ar-SA" smtClean="0"/>
              <a:t>انقر لتحرير نمط العنوان الرئيسي</a:t>
            </a:r>
            <a:endParaRPr kumimoji="0" lang="en-US"/>
          </a:p>
        </p:txBody>
      </p:sp>
      <p:sp>
        <p:nvSpPr>
          <p:cNvPr id="3" name="عنصر نائب للمحتوى 2"/>
          <p:cNvSpPr>
            <a:spLocks noGrp="1"/>
          </p:cNvSpPr>
          <p:nvPr>
            <p:ph idx="1"/>
          </p:nvPr>
        </p:nvSpPr>
        <p:spPr/>
        <p:txBody>
          <a:bodyPr/>
          <a:lstStyle>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5" name="عنصر نائب للتذييل 4"/>
          <p:cNvSpPr>
            <a:spLocks noGrp="1"/>
          </p:cNvSpPr>
          <p:nvPr>
            <p:ph type="ftr" sz="quarter" idx="11"/>
          </p:nvPr>
        </p:nvSpPr>
        <p:spPr/>
        <p:txBody>
          <a:bodyPr/>
          <a:lstStyle>
            <a:extLst/>
          </a:lstStyle>
          <a:p>
            <a:endParaRPr lang="en-US"/>
          </a:p>
        </p:txBody>
      </p:sp>
      <p:sp>
        <p:nvSpPr>
          <p:cNvPr id="6" name="عنصر نائب لرقم الشريحة 5"/>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spTree>
      <p:nvGrpSpPr>
        <p:cNvPr id="1" name=""/>
        <p:cNvGrpSpPr/>
        <p:nvPr/>
      </p:nvGrpSpPr>
      <p:grpSpPr>
        <a:xfrm>
          <a:off x="0" y="0"/>
          <a:ext cx="0" cy="0"/>
          <a:chOff x="0" y="0"/>
          <a:chExt cx="0" cy="0"/>
        </a:xfrm>
      </p:grpSpPr>
      <p:sp>
        <p:nvSpPr>
          <p:cNvPr id="7" name="مستطيل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عنوان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ar-SA" smtClean="0"/>
              <a:t>انقر لتحرير أنماط النص الرئيسي</a:t>
            </a:r>
          </a:p>
        </p:txBody>
      </p:sp>
      <p:sp>
        <p:nvSpPr>
          <p:cNvPr id="4" name="عنصر نائب للتاريخ 3"/>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5" name="عنصر نائب للتذييل 4"/>
          <p:cNvSpPr>
            <a:spLocks noGrp="1"/>
          </p:cNvSpPr>
          <p:nvPr>
            <p:ph type="ftr" sz="quarter" idx="11"/>
          </p:nvPr>
        </p:nvSpPr>
        <p:spPr/>
        <p:txBody>
          <a:bodyPr/>
          <a:lstStyle>
            <a:extLst/>
          </a:lstStyle>
          <a:p>
            <a:endParaRPr lang="en-US"/>
          </a:p>
        </p:txBody>
      </p:sp>
      <p:sp>
        <p:nvSpPr>
          <p:cNvPr id="6" name="عنصر نائب لرقم الشريحة 5"/>
          <p:cNvSpPr>
            <a:spLocks noGrp="1"/>
          </p:cNvSpPr>
          <p:nvPr>
            <p:ph type="sldNum" sz="quarter" idx="12"/>
          </p:nvPr>
        </p:nvSpPr>
        <p:spPr/>
        <p:txBody>
          <a:bodyPr/>
          <a:lstStyle>
            <a:extLst/>
          </a:lstStyle>
          <a:p>
            <a:fld id="{0413326A-1853-4500-8153-A67FA4D5A557}" type="slidenum">
              <a:rPr lang="en-US" smtClean="0"/>
              <a:t>‹#›</a:t>
            </a:fld>
            <a:endParaRPr lang="en-US"/>
          </a:p>
        </p:txBody>
      </p:sp>
      <p:sp>
        <p:nvSpPr>
          <p:cNvPr id="10" name="مستطيل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شكل بيضاوي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شكل بيضاوي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a:xfrm>
            <a:off x="1435608" y="274320"/>
            <a:ext cx="7498080" cy="1143000"/>
          </a:xfrm>
        </p:spPr>
        <p:txBody>
          <a:bodyPr/>
          <a:lstStyle>
            <a:extLst/>
          </a:lstStyle>
          <a:p>
            <a:r>
              <a:rPr kumimoji="0" lang="ar-SA" smtClean="0"/>
              <a:t>انقر لتحرير نمط العنوان الرئيسي</a:t>
            </a:r>
            <a:endParaRPr kumimoji="0" lang="en-US"/>
          </a:p>
        </p:txBody>
      </p:sp>
      <p:sp>
        <p:nvSpPr>
          <p:cNvPr id="3" name="عنصر نائب للمحتوى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محتوى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6" name="عنصر نائب للتذييل 5"/>
          <p:cNvSpPr>
            <a:spLocks noGrp="1"/>
          </p:cNvSpPr>
          <p:nvPr>
            <p:ph type="ftr" sz="quarter" idx="11"/>
          </p:nvPr>
        </p:nvSpPr>
        <p:spPr/>
        <p:txBody>
          <a:bodyPr/>
          <a:lstStyle>
            <a:extLst/>
          </a:lstStyle>
          <a:p>
            <a:endParaRPr lang="en-US"/>
          </a:p>
        </p:txBody>
      </p:sp>
      <p:sp>
        <p:nvSpPr>
          <p:cNvPr id="7" name="عنصر نائب لرقم الشريحة 6"/>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ar-SA" smtClean="0"/>
              <a:t>انقر لتحرير أنماط النص الرئيسي</a:t>
            </a:r>
          </a:p>
        </p:txBody>
      </p:sp>
      <p:sp>
        <p:nvSpPr>
          <p:cNvPr id="4" name="عنصر نائب للنص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ar-SA" smtClean="0"/>
              <a:t>انقر لتحرير أنماط النص الرئيسي</a:t>
            </a:r>
          </a:p>
        </p:txBody>
      </p:sp>
      <p:sp>
        <p:nvSpPr>
          <p:cNvPr id="5" name="عنصر نائب للمحتوى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6" name="عنصر نائب للمحتوى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7" name="عنصر نائب للتاريخ 6"/>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8" name="عنصر نائب للتذييل 7"/>
          <p:cNvSpPr>
            <a:spLocks noGrp="1"/>
          </p:cNvSpPr>
          <p:nvPr>
            <p:ph type="ftr" sz="quarter" idx="11"/>
          </p:nvPr>
        </p:nvSpPr>
        <p:spPr/>
        <p:txBody>
          <a:bodyPr/>
          <a:lstStyle>
            <a:extLst/>
          </a:lstStyle>
          <a:p>
            <a:endParaRPr lang="en-US"/>
          </a:p>
        </p:txBody>
      </p:sp>
      <p:sp>
        <p:nvSpPr>
          <p:cNvPr id="9" name="عنصر نائب لرقم الشريحة 8"/>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a:xfrm>
            <a:off x="1435608" y="274320"/>
            <a:ext cx="7498080" cy="1143000"/>
          </a:xfrm>
        </p:spPr>
        <p:txBody>
          <a:bodyPr anchor="ctr"/>
          <a:lstStyle>
            <a:extLst/>
          </a:lstStyle>
          <a:p>
            <a:r>
              <a:rPr kumimoji="0" lang="ar-SA" smtClean="0"/>
              <a:t>انقر لتحرير نمط العنوان الرئيسي</a:t>
            </a:r>
            <a:endParaRPr kumimoji="0" lang="en-US"/>
          </a:p>
        </p:txBody>
      </p:sp>
      <p:sp>
        <p:nvSpPr>
          <p:cNvPr id="3" name="عنصر نائب للتاريخ 2"/>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4" name="عنصر نائب للتذييل 3"/>
          <p:cNvSpPr>
            <a:spLocks noGrp="1"/>
          </p:cNvSpPr>
          <p:nvPr>
            <p:ph type="ftr" sz="quarter" idx="11"/>
          </p:nvPr>
        </p:nvSpPr>
        <p:spPr/>
        <p:txBody>
          <a:bodyPr/>
          <a:lstStyle>
            <a:extLst/>
          </a:lstStyle>
          <a:p>
            <a:endParaRPr lang="en-US"/>
          </a:p>
        </p:txBody>
      </p:sp>
      <p:sp>
        <p:nvSpPr>
          <p:cNvPr id="5" name="عنصر نائب لرقم الشريحة 4"/>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فارغ">
    <p:spTree>
      <p:nvGrpSpPr>
        <p:cNvPr id="1" name=""/>
        <p:cNvGrpSpPr/>
        <p:nvPr/>
      </p:nvGrpSpPr>
      <p:grpSpPr>
        <a:xfrm>
          <a:off x="0" y="0"/>
          <a:ext cx="0" cy="0"/>
          <a:chOff x="0" y="0"/>
          <a:chExt cx="0" cy="0"/>
        </a:xfrm>
      </p:grpSpPr>
      <p:sp>
        <p:nvSpPr>
          <p:cNvPr id="5" name="مستطيل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عنصر نائب للتاريخ 1"/>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3" name="عنصر نائب للتذييل 2"/>
          <p:cNvSpPr>
            <a:spLocks noGrp="1"/>
          </p:cNvSpPr>
          <p:nvPr>
            <p:ph type="ftr" sz="quarter" idx="11"/>
          </p:nvPr>
        </p:nvSpPr>
        <p:spPr/>
        <p:txBody>
          <a:bodyPr/>
          <a:lstStyle>
            <a:extLst/>
          </a:lstStyle>
          <a:p>
            <a:endParaRPr lang="en-US"/>
          </a:p>
        </p:txBody>
      </p:sp>
      <p:sp>
        <p:nvSpPr>
          <p:cNvPr id="4" name="عنصر نائب لرقم الشريحة 3"/>
          <p:cNvSpPr>
            <a:spLocks noGrp="1"/>
          </p:cNvSpPr>
          <p:nvPr>
            <p:ph type="sldNum" sz="quarter" idx="12"/>
          </p:nvPr>
        </p:nvSpPr>
        <p:spPr/>
        <p:txBody>
          <a:bodyPr/>
          <a:lstStyle>
            <a:extLst/>
          </a:lstStyle>
          <a:p>
            <a:fld id="{0413326A-1853-4500-8153-A67FA4D5A557}" type="slidenum">
              <a:rPr lang="en-US" smtClean="0"/>
              <a:t>‹#›</a:t>
            </a:fld>
            <a:endParaRPr lang="en-US"/>
          </a:p>
        </p:txBody>
      </p:sp>
      <p:sp>
        <p:nvSpPr>
          <p:cNvPr id="6" name="مستطيل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ar-SA" smtClean="0"/>
              <a:t>انقر لتحرير نمط العنوان الرئيسي</a:t>
            </a:r>
            <a:endParaRPr kumimoji="0" lang="en-US"/>
          </a:p>
        </p:txBody>
      </p:sp>
      <p:sp>
        <p:nvSpPr>
          <p:cNvPr id="3" name="عنصر نائب للنص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ar-SA" smtClean="0"/>
              <a:t>انقر لتحرير أنماط النص الرئيسي</a:t>
            </a:r>
          </a:p>
        </p:txBody>
      </p:sp>
      <p:sp>
        <p:nvSpPr>
          <p:cNvPr id="4" name="عنصر نائب للمحتوى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6" name="عنصر نائب للتذييل 5"/>
          <p:cNvSpPr>
            <a:spLocks noGrp="1"/>
          </p:cNvSpPr>
          <p:nvPr>
            <p:ph type="ftr" sz="quarter" idx="11"/>
          </p:nvPr>
        </p:nvSpPr>
        <p:spPr/>
        <p:txBody>
          <a:bodyPr/>
          <a:lstStyle>
            <a:extLst/>
          </a:lstStyle>
          <a:p>
            <a:endParaRPr lang="en-US"/>
          </a:p>
        </p:txBody>
      </p:sp>
      <p:sp>
        <p:nvSpPr>
          <p:cNvPr id="7" name="عنصر نائب لرقم الشريحة 6"/>
          <p:cNvSpPr>
            <a:spLocks noGrp="1"/>
          </p:cNvSpPr>
          <p:nvPr>
            <p:ph type="sldNum" sz="quarter" idx="12"/>
          </p:nvPr>
        </p:nvSpPr>
        <p:spPr/>
        <p:txBody>
          <a:bodyPr/>
          <a:lstStyle>
            <a:extLst/>
          </a:lstStyle>
          <a:p>
            <a:fld id="{0413326A-1853-4500-8153-A67FA4D5A557}"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ar-SA" smtClean="0"/>
              <a:t>انقر لتحرير نمط العنوان الرئيسي</a:t>
            </a:r>
            <a:endParaRPr kumimoji="0" lang="en-US"/>
          </a:p>
        </p:txBody>
      </p:sp>
      <p:sp>
        <p:nvSpPr>
          <p:cNvPr id="5" name="عنصر نائب للتاريخ 4"/>
          <p:cNvSpPr>
            <a:spLocks noGrp="1"/>
          </p:cNvSpPr>
          <p:nvPr>
            <p:ph type="dt" sz="half" idx="10"/>
          </p:nvPr>
        </p:nvSpPr>
        <p:spPr/>
        <p:txBody>
          <a:bodyPr/>
          <a:lstStyle>
            <a:extLst/>
          </a:lstStyle>
          <a:p>
            <a:fld id="{80FAA80F-F64D-4338-B6B0-E2F23535710E}" type="datetimeFigureOut">
              <a:rPr lang="en-US" smtClean="0"/>
              <a:t>1/4/2022</a:t>
            </a:fld>
            <a:endParaRPr lang="en-US"/>
          </a:p>
        </p:txBody>
      </p:sp>
      <p:sp>
        <p:nvSpPr>
          <p:cNvPr id="6" name="عنصر نائب للتذييل 5"/>
          <p:cNvSpPr>
            <a:spLocks noGrp="1"/>
          </p:cNvSpPr>
          <p:nvPr>
            <p:ph type="ftr" sz="quarter" idx="11"/>
          </p:nvPr>
        </p:nvSpPr>
        <p:spPr/>
        <p:txBody>
          <a:bodyPr/>
          <a:lstStyle>
            <a:extLst/>
          </a:lstStyle>
          <a:p>
            <a:endParaRPr lang="en-US"/>
          </a:p>
        </p:txBody>
      </p:sp>
      <p:sp>
        <p:nvSpPr>
          <p:cNvPr id="7" name="عنصر نائب لرقم الشريحة 6"/>
          <p:cNvSpPr>
            <a:spLocks noGrp="1"/>
          </p:cNvSpPr>
          <p:nvPr>
            <p:ph type="sldNum" sz="quarter" idx="12"/>
          </p:nvPr>
        </p:nvSpPr>
        <p:spPr/>
        <p:txBody>
          <a:bodyPr/>
          <a:lstStyle>
            <a:extLst/>
          </a:lstStyle>
          <a:p>
            <a:fld id="{0413326A-1853-4500-8153-A67FA4D5A557}" type="slidenum">
              <a:rPr lang="en-US" smtClean="0"/>
              <a:t>‹#›</a:t>
            </a:fld>
            <a:endParaRPr lang="en-US"/>
          </a:p>
        </p:txBody>
      </p:sp>
      <p:sp>
        <p:nvSpPr>
          <p:cNvPr id="8" name="مستطيل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عنصر نائب للصورة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ar-SA" smtClean="0"/>
              <a:t>انقر فوق الأيقونة لإضافة صورة</a:t>
            </a:r>
            <a:endParaRPr kumimoji="0" lang="en-US" dirty="0"/>
          </a:p>
        </p:txBody>
      </p:sp>
      <p:sp>
        <p:nvSpPr>
          <p:cNvPr id="9" name="مخطط انسيابي: معالجة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مخطط انسيابي: معالجة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عنصر نائب للنص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ar-SA" smtClean="0"/>
              <a:t>انقر لتحرير أنماط النص الرئيسي</a:t>
            </a:r>
          </a:p>
        </p:txBody>
      </p:sp>
    </p:spTree>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دائري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شكل بيضاوي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دائرة مجوفة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مستطيل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عنصر نائب للعنوان 4"/>
          <p:cNvSpPr>
            <a:spLocks noGrp="1"/>
          </p:cNvSpPr>
          <p:nvPr>
            <p:ph type="title"/>
          </p:nvPr>
        </p:nvSpPr>
        <p:spPr>
          <a:xfrm>
            <a:off x="1435608" y="274638"/>
            <a:ext cx="7498080" cy="1143000"/>
          </a:xfrm>
          <a:prstGeom prst="rect">
            <a:avLst/>
          </a:prstGeom>
        </p:spPr>
        <p:txBody>
          <a:bodyPr anchor="ctr">
            <a:normAutofit/>
          </a:bodyPr>
          <a:lstStyle>
            <a:extLst/>
          </a:lstStyle>
          <a:p>
            <a:r>
              <a:rPr kumimoji="0" lang="ar-SA" smtClean="0"/>
              <a:t>انقر لتحرير نمط العنوان الرئيسي</a:t>
            </a:r>
            <a:endParaRPr kumimoji="0" lang="en-US"/>
          </a:p>
        </p:txBody>
      </p:sp>
      <p:sp>
        <p:nvSpPr>
          <p:cNvPr id="9" name="عنصر نائب للنص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
        <p:nvSpPr>
          <p:cNvPr id="24" name="عنصر نائب للتاريخ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0FAA80F-F64D-4338-B6B0-E2F23535710E}" type="datetimeFigureOut">
              <a:rPr lang="en-US" smtClean="0"/>
              <a:t>1/4/2022</a:t>
            </a:fld>
            <a:endParaRPr lang="en-US"/>
          </a:p>
        </p:txBody>
      </p:sp>
      <p:sp>
        <p:nvSpPr>
          <p:cNvPr id="10" name="عنصر نائب للتذييل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عنصر نائب لرقم الشريحة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413326A-1853-4500-8153-A67FA4D5A557}" type="slidenum">
              <a:rPr lang="en-US" smtClean="0"/>
              <a:t>‹#›</a:t>
            </a:fld>
            <a:endParaRPr lang="en-US"/>
          </a:p>
        </p:txBody>
      </p:sp>
      <p:sp>
        <p:nvSpPr>
          <p:cNvPr id="15" name="مستطيل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timing>
    <p:tnLst>
      <p:par>
        <p:cTn id="1" dur="indefinite" restart="never" nodeType="tmRoot"/>
      </p:par>
    </p:tnLst>
  </p:timing>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p:txBody>
          <a:bodyPr>
            <a:normAutofit/>
          </a:bodyPr>
          <a:lstStyle/>
          <a:p>
            <a:r>
              <a:rPr lang="en-US" sz="6000" dirty="0" smtClean="0"/>
              <a:t>Orphanage</a:t>
            </a:r>
            <a:endParaRPr lang="en-US" sz="6000" dirty="0"/>
          </a:p>
        </p:txBody>
      </p:sp>
      <p:sp>
        <p:nvSpPr>
          <p:cNvPr id="3" name="عنوان فرعي 2"/>
          <p:cNvSpPr>
            <a:spLocks noGrp="1"/>
          </p:cNvSpPr>
          <p:nvPr>
            <p:ph type="subTitle" idx="1"/>
          </p:nvPr>
        </p:nvSpPr>
        <p:spPr/>
        <p:txBody>
          <a:bodyPr>
            <a:normAutofit/>
          </a:bodyPr>
          <a:lstStyle/>
          <a:p>
            <a:r>
              <a:rPr lang="en-US" sz="2800" dirty="0" smtClean="0"/>
              <a:t>Information System</a:t>
            </a:r>
            <a:endParaRPr lang="en-US" sz="2800" dirty="0"/>
          </a:p>
        </p:txBody>
      </p:sp>
    </p:spTree>
    <p:extLst>
      <p:ext uri="{BB962C8B-B14F-4D97-AF65-F5344CB8AC3E}">
        <p14:creationId xmlns:p14="http://schemas.microsoft.com/office/powerpoint/2010/main" val="113321951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r>
              <a:rPr lang="en-GB" b="1" dirty="0" smtClean="0"/>
              <a:t>adoptive family table</a:t>
            </a:r>
            <a:endParaRPr lang="en-US" b="1" dirty="0"/>
          </a:p>
        </p:txBody>
      </p:sp>
      <p:pic>
        <p:nvPicPr>
          <p:cNvPr id="4" name="عنصر نائب للمحتوى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8231" y="3048000"/>
            <a:ext cx="7640969" cy="15335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351023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Manager table</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602" y="3124200"/>
            <a:ext cx="6984998" cy="13096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780254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QUERIES</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506" y="2274433"/>
            <a:ext cx="3886537" cy="3147333"/>
          </a:xfrm>
        </p:spPr>
      </p:pic>
    </p:spTree>
    <p:extLst>
      <p:ext uri="{BB962C8B-B14F-4D97-AF65-F5344CB8AC3E}">
        <p14:creationId xmlns:p14="http://schemas.microsoft.com/office/powerpoint/2010/main" val="119597730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Query design</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2802606"/>
            <a:ext cx="7499350" cy="20909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303482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Select query 1</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854" y="2971800"/>
            <a:ext cx="7401146" cy="1696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339972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Select query 2</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1676400"/>
            <a:ext cx="4751556" cy="4779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813303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Select query 3</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8372" y="2819400"/>
            <a:ext cx="7370828" cy="20402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63292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Select query 3</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2800397"/>
            <a:ext cx="7499350" cy="20954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302516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Select query 4</a:t>
            </a:r>
            <a:endParaRPr lang="en-US"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2802106"/>
            <a:ext cx="7499350" cy="20919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15423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Select query 5</a:t>
            </a:r>
            <a:endParaRPr lang="en-US" dirty="0"/>
          </a:p>
        </p:txBody>
      </p:sp>
      <p:pic>
        <p:nvPicPr>
          <p:cNvPr id="4" name="عنصر نائب للمحتوى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100" y="3099494"/>
            <a:ext cx="7499350" cy="14972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423098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team members</a:t>
            </a:r>
            <a:endParaRPr lang="en-US" b="1" dirty="0"/>
          </a:p>
        </p:txBody>
      </p:sp>
      <p:sp>
        <p:nvSpPr>
          <p:cNvPr id="3" name="عنصر نائب للمحتوى 2"/>
          <p:cNvSpPr>
            <a:spLocks noGrp="1"/>
          </p:cNvSpPr>
          <p:nvPr>
            <p:ph idx="1"/>
          </p:nvPr>
        </p:nvSpPr>
        <p:spPr/>
        <p:txBody>
          <a:bodyPr>
            <a:normAutofit fontScale="85000" lnSpcReduction="10000"/>
          </a:bodyPr>
          <a:lstStyle/>
          <a:p>
            <a:r>
              <a:rPr lang="en-US" dirty="0" smtClean="0"/>
              <a:t>Rehab </a:t>
            </a:r>
            <a:r>
              <a:rPr lang="en-US" dirty="0" err="1" smtClean="0"/>
              <a:t>waleed</a:t>
            </a:r>
            <a:r>
              <a:rPr lang="en-US" dirty="0" smtClean="0"/>
              <a:t> </a:t>
            </a:r>
            <a:r>
              <a:rPr lang="en-US" dirty="0" err="1" smtClean="0"/>
              <a:t>saad</a:t>
            </a:r>
            <a:r>
              <a:rPr lang="ar-EG" dirty="0" smtClean="0"/>
              <a:t> رحاب وليد سعد                    </a:t>
            </a:r>
            <a:endParaRPr lang="en-US" dirty="0" smtClean="0"/>
          </a:p>
          <a:p>
            <a:r>
              <a:rPr lang="en-US" dirty="0" err="1" smtClean="0"/>
              <a:t>Zeinab</a:t>
            </a:r>
            <a:r>
              <a:rPr lang="en-US" dirty="0" smtClean="0"/>
              <a:t> Ahmed </a:t>
            </a:r>
            <a:r>
              <a:rPr lang="en-US" dirty="0" err="1" smtClean="0"/>
              <a:t>Muhammed</a:t>
            </a:r>
            <a:r>
              <a:rPr lang="ar-EG" dirty="0" smtClean="0"/>
              <a:t>زينب احمد محمد          </a:t>
            </a:r>
            <a:endParaRPr lang="en-US" dirty="0" smtClean="0"/>
          </a:p>
          <a:p>
            <a:r>
              <a:rPr lang="en-US" dirty="0" err="1" smtClean="0"/>
              <a:t>Zeinab</a:t>
            </a:r>
            <a:r>
              <a:rPr lang="en-US" dirty="0" smtClean="0"/>
              <a:t> </a:t>
            </a:r>
            <a:r>
              <a:rPr lang="en-US" dirty="0" err="1" smtClean="0"/>
              <a:t>hamada</a:t>
            </a:r>
            <a:r>
              <a:rPr lang="en-US" dirty="0" smtClean="0"/>
              <a:t> </a:t>
            </a:r>
            <a:r>
              <a:rPr lang="en-US" dirty="0" err="1" smtClean="0"/>
              <a:t>seyed</a:t>
            </a:r>
            <a:r>
              <a:rPr lang="ar-EG" dirty="0" smtClean="0"/>
              <a:t>زينب حماده سيد                 </a:t>
            </a:r>
            <a:endParaRPr lang="en-US" dirty="0" smtClean="0"/>
          </a:p>
          <a:p>
            <a:r>
              <a:rPr lang="en-US" dirty="0" err="1" smtClean="0"/>
              <a:t>Doaa</a:t>
            </a:r>
            <a:r>
              <a:rPr lang="en-US" dirty="0" smtClean="0"/>
              <a:t> Ali </a:t>
            </a:r>
            <a:r>
              <a:rPr lang="en-US" dirty="0" err="1" smtClean="0"/>
              <a:t>Thabet</a:t>
            </a:r>
            <a:r>
              <a:rPr lang="ar-EG" dirty="0" smtClean="0"/>
              <a:t>دعاء علي ثابت                          </a:t>
            </a:r>
            <a:endParaRPr lang="en-US" dirty="0" smtClean="0"/>
          </a:p>
          <a:p>
            <a:r>
              <a:rPr lang="en-US" dirty="0" err="1" smtClean="0"/>
              <a:t>Rahma</a:t>
            </a:r>
            <a:r>
              <a:rPr lang="en-US" dirty="0" smtClean="0"/>
              <a:t> </a:t>
            </a:r>
            <a:r>
              <a:rPr lang="en-US" dirty="0" err="1" smtClean="0"/>
              <a:t>Bahaa</a:t>
            </a:r>
            <a:r>
              <a:rPr lang="en-US" dirty="0" smtClean="0"/>
              <a:t> </a:t>
            </a:r>
            <a:r>
              <a:rPr lang="en-US" dirty="0" err="1" smtClean="0"/>
              <a:t>Eldin</a:t>
            </a:r>
            <a:r>
              <a:rPr lang="ar-EG" dirty="0" smtClean="0"/>
              <a:t>رحمة بهاء الدين                    </a:t>
            </a:r>
            <a:endParaRPr lang="en-US" dirty="0" smtClean="0"/>
          </a:p>
          <a:p>
            <a:r>
              <a:rPr lang="en-US" dirty="0" err="1" smtClean="0"/>
              <a:t>Dimiana</a:t>
            </a:r>
            <a:r>
              <a:rPr lang="en-US" dirty="0" smtClean="0"/>
              <a:t> </a:t>
            </a:r>
            <a:r>
              <a:rPr lang="en-US" dirty="0" err="1" smtClean="0"/>
              <a:t>Fayek</a:t>
            </a:r>
            <a:r>
              <a:rPr lang="en-US" dirty="0" smtClean="0"/>
              <a:t> </a:t>
            </a:r>
            <a:r>
              <a:rPr lang="en-US" dirty="0" err="1" smtClean="0"/>
              <a:t>Shafik</a:t>
            </a:r>
            <a:r>
              <a:rPr lang="ar-EG" dirty="0" err="1" smtClean="0"/>
              <a:t>دميانة</a:t>
            </a:r>
            <a:r>
              <a:rPr lang="ar-EG" dirty="0" smtClean="0"/>
              <a:t> فايق شفيق                 </a:t>
            </a:r>
            <a:endParaRPr lang="en-US" dirty="0" smtClean="0"/>
          </a:p>
          <a:p>
            <a:endParaRPr lang="en-US" dirty="0"/>
          </a:p>
        </p:txBody>
      </p:sp>
    </p:spTree>
    <p:extLst>
      <p:ext uri="{BB962C8B-B14F-4D97-AF65-F5344CB8AC3E}">
        <p14:creationId xmlns:p14="http://schemas.microsoft.com/office/powerpoint/2010/main" val="292986338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FORMS</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571884"/>
            <a:ext cx="7499350" cy="4552432"/>
          </a:xfrm>
        </p:spPr>
      </p:pic>
    </p:spTree>
    <p:extLst>
      <p:ext uri="{BB962C8B-B14F-4D97-AF65-F5344CB8AC3E}">
        <p14:creationId xmlns:p14="http://schemas.microsoft.com/office/powerpoint/2010/main" val="99253796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The main facade</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767" y="2274163"/>
            <a:ext cx="7652683" cy="32122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54018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Query form</a:t>
            </a:r>
            <a:endParaRPr lang="en-US"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399" y="2133600"/>
            <a:ext cx="7675751" cy="33156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7515541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dirty="0" smtClean="0"/>
              <a:t>kids</a:t>
            </a:r>
            <a:endParaRPr lang="en-US"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129967"/>
            <a:ext cx="7639050" cy="33745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93100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dirty="0" smtClean="0"/>
              <a:t>teachers</a:t>
            </a:r>
            <a:endParaRPr lang="en-US"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2093" y="2133600"/>
            <a:ext cx="7652357" cy="33617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853246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Employees</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896838"/>
            <a:ext cx="7639050" cy="38324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416744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adoptive family </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422" y="2133600"/>
            <a:ext cx="7654028" cy="33610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579875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Manager</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2096579"/>
            <a:ext cx="7715250" cy="34076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274222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Navigation form</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1256" y="1447800"/>
            <a:ext cx="7623194" cy="4723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81389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REPORTS</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613445"/>
            <a:ext cx="7499350" cy="4469310"/>
          </a:xfrm>
        </p:spPr>
      </p:pic>
    </p:spTree>
    <p:extLst>
      <p:ext uri="{BB962C8B-B14F-4D97-AF65-F5344CB8AC3E}">
        <p14:creationId xmlns:p14="http://schemas.microsoft.com/office/powerpoint/2010/main" val="276250298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Project idea</a:t>
            </a:r>
            <a:endParaRPr lang="en-US" b="1" dirty="0"/>
          </a:p>
        </p:txBody>
      </p:sp>
      <p:sp>
        <p:nvSpPr>
          <p:cNvPr id="3" name="عنصر نائب للمحتوى 2"/>
          <p:cNvSpPr>
            <a:spLocks noGrp="1"/>
          </p:cNvSpPr>
          <p:nvPr>
            <p:ph idx="1"/>
          </p:nvPr>
        </p:nvSpPr>
        <p:spPr/>
        <p:txBody>
          <a:bodyPr>
            <a:normAutofit lnSpcReduction="10000"/>
          </a:bodyPr>
          <a:lstStyle/>
          <a:p>
            <a:pPr algn="ctr"/>
            <a:r>
              <a:rPr lang="en-US" dirty="0" smtClean="0"/>
              <a:t>The orphanage is an institution whose primary objective is to take care of children and provide them with various services such as education, food and care. Most of the activities carried out by the orphanage are based on external financial support, whether from the state or from the parents, and it offers the possibility of adoption to parents who are able and qualified to take care of children</a:t>
            </a:r>
          </a:p>
        </p:txBody>
      </p:sp>
    </p:spTree>
    <p:extLst>
      <p:ext uri="{BB962C8B-B14F-4D97-AF65-F5344CB8AC3E}">
        <p14:creationId xmlns:p14="http://schemas.microsoft.com/office/powerpoint/2010/main" val="387005169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adoptive family</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386" y="3048000"/>
            <a:ext cx="7536064" cy="15924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121413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employees</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057400"/>
            <a:ext cx="7140559" cy="36655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3198180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kids</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447800"/>
            <a:ext cx="6300369" cy="4800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581291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1" dirty="0" smtClean="0"/>
              <a:t>Query report</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2323308"/>
            <a:ext cx="7499350" cy="30495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646299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Project idea</a:t>
            </a:r>
            <a:endParaRPr lang="en-US" b="1" dirty="0"/>
          </a:p>
        </p:txBody>
      </p:sp>
      <p:sp>
        <p:nvSpPr>
          <p:cNvPr id="3" name="عنصر نائب للمحتوى 2"/>
          <p:cNvSpPr>
            <a:spLocks noGrp="1"/>
          </p:cNvSpPr>
          <p:nvPr>
            <p:ph idx="1"/>
          </p:nvPr>
        </p:nvSpPr>
        <p:spPr/>
        <p:txBody>
          <a:bodyPr/>
          <a:lstStyle/>
          <a:p>
            <a:r>
              <a:rPr lang="en-US" dirty="0" smtClean="0"/>
              <a:t>In this project, we will review the members of the orphanage and the relationship between them, and we will make inquiries about the members of the orphanage, as well as make reports so that the project appears to the reader and the user more clearly</a:t>
            </a:r>
          </a:p>
          <a:p>
            <a:endParaRPr lang="en-US" dirty="0"/>
          </a:p>
        </p:txBody>
      </p:sp>
    </p:spTree>
    <p:extLst>
      <p:ext uri="{BB962C8B-B14F-4D97-AF65-F5344CB8AC3E}">
        <p14:creationId xmlns:p14="http://schemas.microsoft.com/office/powerpoint/2010/main" val="15449189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Orphanage members</a:t>
            </a:r>
            <a:endParaRPr lang="en-US" b="1" dirty="0"/>
          </a:p>
        </p:txBody>
      </p:sp>
      <p:sp>
        <p:nvSpPr>
          <p:cNvPr id="3" name="عنصر نائب للمحتوى 2"/>
          <p:cNvSpPr>
            <a:spLocks noGrp="1"/>
          </p:cNvSpPr>
          <p:nvPr>
            <p:ph idx="1"/>
          </p:nvPr>
        </p:nvSpPr>
        <p:spPr/>
        <p:txBody>
          <a:bodyPr/>
          <a:lstStyle/>
          <a:p>
            <a:r>
              <a:rPr lang="en-US" dirty="0" smtClean="0">
                <a:ln w="1905"/>
                <a:effectLst>
                  <a:innerShdw blurRad="69850" dist="43180" dir="5400000">
                    <a:srgbClr val="000000">
                      <a:alpha val="65000"/>
                    </a:srgbClr>
                  </a:innerShdw>
                </a:effectLst>
              </a:rPr>
              <a:t>1-kids</a:t>
            </a:r>
          </a:p>
          <a:p>
            <a:r>
              <a:rPr lang="en-US" dirty="0" smtClean="0">
                <a:ln w="1905"/>
                <a:effectLst>
                  <a:innerShdw blurRad="69850" dist="43180" dir="5400000">
                    <a:srgbClr val="000000">
                      <a:alpha val="65000"/>
                    </a:srgbClr>
                  </a:innerShdw>
                </a:effectLst>
              </a:rPr>
              <a:t>2-Adoptive family</a:t>
            </a:r>
            <a:endParaRPr lang="ar-EG" dirty="0" smtClean="0">
              <a:ln w="1905"/>
              <a:effectLst>
                <a:innerShdw blurRad="69850" dist="43180" dir="5400000">
                  <a:srgbClr val="000000">
                    <a:alpha val="65000"/>
                  </a:srgbClr>
                </a:innerShdw>
              </a:effectLst>
            </a:endParaRPr>
          </a:p>
          <a:p>
            <a:r>
              <a:rPr lang="en-US" dirty="0" smtClean="0">
                <a:ln w="1905"/>
                <a:effectLst>
                  <a:innerShdw blurRad="69850" dist="43180" dir="5400000">
                    <a:srgbClr val="000000">
                      <a:alpha val="65000"/>
                    </a:srgbClr>
                  </a:innerShdw>
                </a:effectLst>
              </a:rPr>
              <a:t>3-</a:t>
            </a:r>
            <a:r>
              <a:rPr lang="ar-EG" dirty="0" smtClean="0">
                <a:ln w="1905"/>
                <a:effectLst>
                  <a:innerShdw blurRad="69850" dist="43180" dir="5400000">
                    <a:srgbClr val="000000">
                      <a:alpha val="65000"/>
                    </a:srgbClr>
                  </a:innerShdw>
                </a:effectLst>
              </a:rPr>
              <a:t> </a:t>
            </a:r>
            <a:r>
              <a:rPr lang="en-GB" dirty="0" smtClean="0">
                <a:ln w="1905"/>
                <a:effectLst>
                  <a:innerShdw blurRad="69850" dist="43180" dir="5400000">
                    <a:srgbClr val="000000">
                      <a:alpha val="65000"/>
                    </a:srgbClr>
                  </a:innerShdw>
                </a:effectLst>
              </a:rPr>
              <a:t>employees</a:t>
            </a:r>
            <a:endParaRPr lang="ar-EG" dirty="0" smtClean="0">
              <a:ln w="1905"/>
              <a:effectLst>
                <a:innerShdw blurRad="69850" dist="43180" dir="5400000">
                  <a:srgbClr val="000000">
                    <a:alpha val="65000"/>
                  </a:srgbClr>
                </a:innerShdw>
              </a:effectLst>
            </a:endParaRPr>
          </a:p>
          <a:p>
            <a:r>
              <a:rPr lang="en-US" dirty="0" smtClean="0">
                <a:ln w="1905"/>
                <a:effectLst>
                  <a:innerShdw blurRad="69850" dist="43180" dir="5400000">
                    <a:srgbClr val="000000">
                      <a:alpha val="65000"/>
                    </a:srgbClr>
                  </a:innerShdw>
                </a:effectLst>
              </a:rPr>
              <a:t>4- Teachers</a:t>
            </a:r>
            <a:endParaRPr lang="ar-EG" dirty="0" smtClean="0">
              <a:ln w="1905"/>
              <a:effectLst>
                <a:innerShdw blurRad="69850" dist="43180" dir="5400000">
                  <a:srgbClr val="000000">
                    <a:alpha val="65000"/>
                  </a:srgbClr>
                </a:innerShdw>
              </a:effectLst>
            </a:endParaRPr>
          </a:p>
          <a:p>
            <a:r>
              <a:rPr lang="en-US" dirty="0" smtClean="0">
                <a:ln w="1905"/>
                <a:effectLst>
                  <a:innerShdw blurRad="69850" dist="43180" dir="5400000">
                    <a:srgbClr val="000000">
                      <a:alpha val="65000"/>
                    </a:srgbClr>
                  </a:innerShdw>
                </a:effectLst>
              </a:rPr>
              <a:t>5-Manager</a:t>
            </a:r>
          </a:p>
          <a:p>
            <a:pPr marL="0" indent="0">
              <a:buNone/>
            </a:pPr>
            <a:endParaRPr lang="en-US" dirty="0" smtClean="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12963884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fontScale="90000"/>
          </a:bodyPr>
          <a:lstStyle/>
          <a:p>
            <a:r>
              <a:rPr lang="en-GB" b="1" dirty="0" smtClean="0"/>
              <a:t>Relationships between members</a:t>
            </a:r>
            <a:endParaRPr lang="en-US" b="1" dirty="0"/>
          </a:p>
        </p:txBody>
      </p:sp>
      <p:pic>
        <p:nvPicPr>
          <p:cNvPr id="4" name="عنصر نائب للمحتوى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435100" y="1858896"/>
            <a:ext cx="7499350" cy="39784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916265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kids table</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133" y="2971800"/>
            <a:ext cx="7427867" cy="16908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008465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teachers table</a:t>
            </a:r>
            <a:endParaRPr lang="en-US" b="1" dirty="0"/>
          </a:p>
        </p:txBody>
      </p:sp>
      <p:pic>
        <p:nvPicPr>
          <p:cNvPr id="6" name="عنصر نائب للمحتوى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996" y="2743200"/>
            <a:ext cx="7636816" cy="2133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785576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GB" b="1" dirty="0" smtClean="0"/>
              <a:t>Employees table</a:t>
            </a:r>
            <a:endParaRPr lang="en-US" b="1"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3048000"/>
            <a:ext cx="7533893" cy="1523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910839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انقلاب">
  <a:themeElements>
    <a:clrScheme name="انقلاب">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انقلاب">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انقلاب">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121</TotalTime>
  <Words>232</Words>
  <Application>Microsoft Office PowerPoint</Application>
  <PresentationFormat>عرض على الشاشة (3:4)‏</PresentationFormat>
  <Paragraphs>48</Paragraphs>
  <Slides>33</Slides>
  <Notes>1</Notes>
  <HiddenSlides>0</HiddenSlides>
  <MMClips>0</MMClips>
  <ScaleCrop>false</ScaleCrop>
  <HeadingPairs>
    <vt:vector size="4" baseType="variant">
      <vt:variant>
        <vt:lpstr>نسق</vt:lpstr>
      </vt:variant>
      <vt:variant>
        <vt:i4>1</vt:i4>
      </vt:variant>
      <vt:variant>
        <vt:lpstr>عناوين الشرائح</vt:lpstr>
      </vt:variant>
      <vt:variant>
        <vt:i4>33</vt:i4>
      </vt:variant>
    </vt:vector>
  </HeadingPairs>
  <TitlesOfParts>
    <vt:vector size="34" baseType="lpstr">
      <vt:lpstr>انقلاب</vt:lpstr>
      <vt:lpstr>Orphanage</vt:lpstr>
      <vt:lpstr>team members</vt:lpstr>
      <vt:lpstr>Project idea</vt:lpstr>
      <vt:lpstr>Project idea</vt:lpstr>
      <vt:lpstr>Orphanage members</vt:lpstr>
      <vt:lpstr>Relationships between members</vt:lpstr>
      <vt:lpstr>kids table</vt:lpstr>
      <vt:lpstr>teachers table</vt:lpstr>
      <vt:lpstr>Employees table</vt:lpstr>
      <vt:lpstr>adoptive family table</vt:lpstr>
      <vt:lpstr>Manager table</vt:lpstr>
      <vt:lpstr>QUERIES</vt:lpstr>
      <vt:lpstr>Query design</vt:lpstr>
      <vt:lpstr>Select query 1</vt:lpstr>
      <vt:lpstr>Select query 2</vt:lpstr>
      <vt:lpstr>Select query 3</vt:lpstr>
      <vt:lpstr>Select query 3</vt:lpstr>
      <vt:lpstr>Select query 4</vt:lpstr>
      <vt:lpstr>Select query 5</vt:lpstr>
      <vt:lpstr>FORMS</vt:lpstr>
      <vt:lpstr>The main facade</vt:lpstr>
      <vt:lpstr>Query form</vt:lpstr>
      <vt:lpstr>kids</vt:lpstr>
      <vt:lpstr>teachers</vt:lpstr>
      <vt:lpstr>Employees</vt:lpstr>
      <vt:lpstr>adoptive family </vt:lpstr>
      <vt:lpstr>Manager</vt:lpstr>
      <vt:lpstr>Navigation form</vt:lpstr>
      <vt:lpstr>REPORTS</vt:lpstr>
      <vt:lpstr>adoptive family</vt:lpstr>
      <vt:lpstr>employees</vt:lpstr>
      <vt:lpstr>kids</vt:lpstr>
      <vt:lpstr>Query report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Orphanage</dc:title>
  <dc:creator>DELL</dc:creator>
  <cp:lastModifiedBy>DELL</cp:lastModifiedBy>
  <cp:revision>12</cp:revision>
  <dcterms:created xsi:type="dcterms:W3CDTF">2022-01-04T18:35:16Z</dcterms:created>
  <dcterms:modified xsi:type="dcterms:W3CDTF">2022-01-04T20:58:17Z</dcterms:modified>
</cp:coreProperties>
</file>